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44F94-C502-4B4C-B585-0ABB78A09965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808A32-614E-478C-BD13-B44609D8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65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http://evolutionexplained.blogspot.com/2011/12/evidences-comparative-embryology.html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08A32-614E-478C-BD13-B44609D8E8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84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https://www.flickr.com/photos/internetarchivebookimages/20670680115/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08A32-614E-478C-BD13-B44609D8E80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31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https://fineartamerica.com/featured/1-comparative-embryology-by-von-baer-library-of-congress-rare-book-and-special-collections-divisionscience-photo-library.html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808A32-614E-478C-BD13-B44609D8E8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80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1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1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20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54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612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65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387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1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0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371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664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11158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566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373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64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95663-73CC-4228-BC49-74D0F3FE8EA0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4427875-CFE9-480F-ABEE-DB20BEEACE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95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49430-6285-40AD-85D2-BD016DB620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COMPARATIVE EMBRYOLOGY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44D255-9B7D-413A-8DE8-103DDBF747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NAME:</a:t>
            </a:r>
          </a:p>
          <a:p>
            <a:r>
              <a:rPr lang="en-US" dirty="0"/>
              <a:t>DATE:</a:t>
            </a:r>
          </a:p>
          <a:p>
            <a:r>
              <a:rPr lang="en-US" dirty="0"/>
              <a:t>INSTITUTION AFFILIATIONS: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948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2E701-786C-484B-9B18-6E314ADC7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3719E-4D87-4D33-B4A0-964381104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2A2A2A"/>
                </a:solidFill>
                <a:latin typeface="Lato" panose="020F0502020204030203" pitchFamily="34" charset="0"/>
              </a:rPr>
              <a:t>Aristotle became the first person to undertake the research comparative development anatomy. He recognized the various way the organisms are born which included; oviparity, viviparity, and ovoviviparity. </a:t>
            </a:r>
          </a:p>
          <a:p>
            <a:r>
              <a:rPr lang="en-US" dirty="0">
                <a:solidFill>
                  <a:srgbClr val="2A2A2A"/>
                </a:solidFill>
                <a:latin typeface="Lato" panose="020F0502020204030203" pitchFamily="34" charset="0"/>
              </a:rPr>
              <a:t>The study of various types of organism in comparison to one another in the fetal stages. </a:t>
            </a:r>
          </a:p>
          <a:p>
            <a:r>
              <a:rPr lang="en-US" dirty="0">
                <a:solidFill>
                  <a:srgbClr val="2A2A2A"/>
                </a:solidFill>
                <a:latin typeface="Lato" panose="020F0502020204030203" pitchFamily="34" charset="0"/>
              </a:rPr>
              <a:t>The study of comparative embryology has been used by the scientists in information gathering evolution. </a:t>
            </a:r>
          </a:p>
        </p:txBody>
      </p:sp>
    </p:spTree>
    <p:extLst>
      <p:ext uri="{BB962C8B-B14F-4D97-AF65-F5344CB8AC3E}">
        <p14:creationId xmlns:p14="http://schemas.microsoft.com/office/powerpoint/2010/main" val="2150361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A76AA-8B62-4B8B-9778-195A90C4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of comparative embryology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119E8-6919-4FB9-A826-AD276419F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i="0" dirty="0">
                <a:solidFill>
                  <a:srgbClr val="2A2A2A"/>
                </a:solidFill>
                <a:effectLst/>
                <a:latin typeface="Lato" panose="020F0502020204030203" pitchFamily="34" charset="0"/>
              </a:rPr>
              <a:t> Before the appearance of specialized features, the development of the major features take place.</a:t>
            </a:r>
          </a:p>
          <a:p>
            <a:r>
              <a:rPr lang="en-US" dirty="0"/>
              <a:t>The most specific feature of embryo appears before the general features develop.</a:t>
            </a:r>
          </a:p>
          <a:p>
            <a:r>
              <a:rPr lang="en-US" dirty="0"/>
              <a:t>Although these embryos needs to pass through other forms, they become separated from them.</a:t>
            </a:r>
          </a:p>
          <a:p>
            <a:r>
              <a:rPr lang="en-US" dirty="0"/>
              <a:t>The resemblance of the embryo of higher animals is the same as embryo, not the same as the adults.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596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07187-F447-4774-9852-9D911AE0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IMAGES OF EMBRYOS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C51E19-0798-4304-884F-FE086980A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499" y="1825625"/>
            <a:ext cx="6501002" cy="2218341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815EA43-F1C3-4C7B-AB06-F72A192E0FE2}"/>
              </a:ext>
            </a:extLst>
          </p:cNvPr>
          <p:cNvSpPr txBox="1"/>
          <p:nvPr/>
        </p:nvSpPr>
        <p:spPr>
          <a:xfrm>
            <a:off x="692239" y="4596461"/>
            <a:ext cx="60981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Nobile"/>
              </a:rPr>
              <a:t>In this image, the development of an embryo, the general characteristics features before the specialized ones. It shows the progressive development of the embryo.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322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E06EC-74B0-4DDA-A4FB-5CACDD84F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62153"/>
          </a:xfrm>
        </p:spPr>
        <p:txBody>
          <a:bodyPr>
            <a:normAutofit fontScale="90000"/>
          </a:bodyPr>
          <a:lstStyle/>
          <a:p>
            <a:r>
              <a:rPr lang="en-US" dirty="0"/>
              <a:t>IMAGE TWO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59C810-D514-49BD-AE50-BB964D4AB7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046" y="1218724"/>
            <a:ext cx="7302320" cy="296274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4F5F425-CC6F-4C01-ACDD-27A22D512C7F}"/>
              </a:ext>
            </a:extLst>
          </p:cNvPr>
          <p:cNvSpPr txBox="1"/>
          <p:nvPr/>
        </p:nvSpPr>
        <p:spPr>
          <a:xfrm>
            <a:off x="1052848" y="5031174"/>
            <a:ext cx="60981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0" dirty="0">
                <a:solidFill>
                  <a:srgbClr val="212124"/>
                </a:solidFill>
                <a:effectLst/>
                <a:latin typeface="Proxima Nova"/>
              </a:rPr>
              <a:t>Image from page 744 of "Comparative embryology of the vertebrates; with 2057 drawings and photos. grouped as 380 </a:t>
            </a:r>
            <a:r>
              <a:rPr lang="en-US" i="0" dirty="0" err="1">
                <a:solidFill>
                  <a:srgbClr val="212124"/>
                </a:solidFill>
                <a:effectLst/>
                <a:latin typeface="Proxima Nova"/>
              </a:rPr>
              <a:t>illus</a:t>
            </a:r>
            <a:r>
              <a:rPr lang="en-US" i="0" dirty="0">
                <a:solidFill>
                  <a:srgbClr val="212124"/>
                </a:solidFill>
                <a:effectLst/>
                <a:latin typeface="Proxima Nova"/>
              </a:rPr>
              <a:t>" (1953)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55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0DB4B-A337-4FB9-A916-51EC64E6A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THREE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8A289D2-1471-4CB7-8BD1-7BED719190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557" y="1690688"/>
            <a:ext cx="7044743" cy="2224489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0D698-32D1-4D6F-A46B-228F7EC20C96}"/>
              </a:ext>
            </a:extLst>
          </p:cNvPr>
          <p:cNvSpPr txBox="1"/>
          <p:nvPr/>
        </p:nvSpPr>
        <p:spPr>
          <a:xfrm>
            <a:off x="838200" y="4502076"/>
            <a:ext cx="609814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dirty="0">
                <a:solidFill>
                  <a:srgbClr val="444444"/>
                </a:solidFill>
                <a:effectLst/>
                <a:latin typeface="cabin"/>
              </a:rPr>
              <a:t>Description</a:t>
            </a:r>
          </a:p>
          <a:p>
            <a:pPr algn="l"/>
            <a:r>
              <a:rPr lang="en-US" dirty="0">
                <a:solidFill>
                  <a:srgbClr val="666666"/>
                </a:solidFill>
                <a:latin typeface="arial" panose="020B0604020202020204" pitchFamily="34" charset="0"/>
              </a:rPr>
              <a:t>Von Baer, comparative embryology. The picture above indicates yolk and embryo development in chicken eggs. The four images at the center indicate idealized aspect of vertebrate embryo. </a:t>
            </a:r>
            <a:endParaRPr lang="en-US" sz="1800" b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140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67EED-D476-4F84-BC62-8CE25B416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Annotating bibliography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D64E-7999-4B14-A6DE-0BAAE8F16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https://fineartamerica.com/featured/1-comparative-embryology-by-von-baer-library-of-congress-rare-book-and-special-collections-divisionscience-photo-library.html</a:t>
            </a:r>
          </a:p>
          <a:p>
            <a:pPr lvl="1"/>
            <a:r>
              <a:rPr lang="de-DE" i="0" dirty="0">
                <a:solidFill>
                  <a:srgbClr val="666666"/>
                </a:solidFill>
                <a:effectLst/>
                <a:latin typeface="arial" panose="020B0604020202020204" pitchFamily="34" charset="0"/>
              </a:rPr>
              <a:t>This is a reserach done by a scientist from Germany in between (1792-1876) by Karl Ernst von Baer </a:t>
            </a:r>
            <a:endParaRPr lang="en-US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  <a:p>
            <a:r>
              <a:rPr lang="en-US" dirty="0"/>
              <a:t>https://www.flickr.com/photos/internetarchivebookimages/20670680115/</a:t>
            </a:r>
          </a:p>
          <a:p>
            <a:pPr lvl="1"/>
            <a:r>
              <a:rPr lang="en-US" dirty="0">
                <a:solidFill>
                  <a:srgbClr val="212124"/>
                </a:solidFill>
                <a:latin typeface="Proxima Nova"/>
              </a:rPr>
              <a:t>Written by Nelsen, Olin E. in 1898, published by new York, </a:t>
            </a:r>
            <a:r>
              <a:rPr lang="en-US" dirty="0" err="1">
                <a:solidFill>
                  <a:srgbClr val="212124"/>
                </a:solidFill>
                <a:latin typeface="Proxima Nova"/>
              </a:rPr>
              <a:t>Blakiston</a:t>
            </a:r>
            <a:r>
              <a:rPr lang="en-US" dirty="0">
                <a:solidFill>
                  <a:srgbClr val="212124"/>
                </a:solidFill>
                <a:latin typeface="Proxima Nova"/>
              </a:rPr>
              <a:t>.</a:t>
            </a:r>
          </a:p>
          <a:p>
            <a:pPr marL="457200" lvl="1" indent="0">
              <a:buNone/>
            </a:pPr>
            <a:endParaRPr lang="de-DE" b="0" i="0" dirty="0">
              <a:solidFill>
                <a:srgbClr val="666666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9481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</TotalTime>
  <Words>346</Words>
  <Application>Microsoft Office PowerPoint</Application>
  <PresentationFormat>Widescreen</PresentationFormat>
  <Paragraphs>31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Arial</vt:lpstr>
      <vt:lpstr>Arial</vt:lpstr>
      <vt:lpstr>cabin</vt:lpstr>
      <vt:lpstr>Calibri</vt:lpstr>
      <vt:lpstr>Lato</vt:lpstr>
      <vt:lpstr>Nobile</vt:lpstr>
      <vt:lpstr>Proxima Nova</vt:lpstr>
      <vt:lpstr>Trebuchet MS</vt:lpstr>
      <vt:lpstr>Wingdings 3</vt:lpstr>
      <vt:lpstr>Facet</vt:lpstr>
      <vt:lpstr>COMPARATIVE EMBRYOLOGY</vt:lpstr>
      <vt:lpstr>Introduction </vt:lpstr>
      <vt:lpstr>Principles of comparative embryology</vt:lpstr>
      <vt:lpstr>IMAGES OF EMBRYOS</vt:lpstr>
      <vt:lpstr>IMAGE TWO</vt:lpstr>
      <vt:lpstr>IMAGE THREE</vt:lpstr>
      <vt:lpstr>Annotating bibliography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EMBRYOLOGY</dc:title>
  <dc:creator>Arieko Sam</dc:creator>
  <cp:lastModifiedBy>Arieko Sam</cp:lastModifiedBy>
  <cp:revision>1</cp:revision>
  <dcterms:created xsi:type="dcterms:W3CDTF">2021-10-01T10:50:53Z</dcterms:created>
  <dcterms:modified xsi:type="dcterms:W3CDTF">2021-10-01T10:59:08Z</dcterms:modified>
</cp:coreProperties>
</file>